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3" r:id="rId8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9" Type="http://schemas.openxmlformats.org/officeDocument/2006/relationships/slide" Target="slides/slide1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g331d9e12a3b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g331d9e12a3b_0_1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8.xml"/></Relationships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p586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Theme 1: New directions over applications</a:t>
            </a:r>
            <a:endParaRPr/>
          </a:p>
        </p:txBody>
      </p:sp>
      <p:sp>
        <p:nvSpPr>
          <p:cNvPr id="3760" name="Google Shape;3760;p586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61" name="Google Shape;3761;p586"/>
          <p:cNvSpPr txBox="1"/>
          <p:nvPr/>
        </p:nvSpPr>
        <p:spPr>
          <a:xfrm>
            <a:off x="859154" y="1033652"/>
            <a:ext cx="69453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-209550" lvl="0" marL="215900" marR="0" rtl="0" algn="just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The literature of DCMs has primarily focused on creating 	new models, incorporating new data, or developing new 	methods for evaluating model performance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Huang et al.; Lee &amp; Gu; Mireles &amp; Bao; Zhang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" rtl="0" algn="just">
              <a:lnSpc>
                <a:spcPct val="101400"/>
              </a:lnSpc>
              <a:spcBef>
                <a:spcPts val="16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Relatively few studies examining the implementation of 	DCMs or using DCMs as a tool for answering substantive 	questions about constructs of interest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rtl="0" algn="just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Lugu et al.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